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83" r:id="rId12"/>
    <p:sldId id="269" r:id="rId13"/>
    <p:sldId id="268" r:id="rId14"/>
    <p:sldId id="270" r:id="rId15"/>
    <p:sldId id="28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8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ЦЕНТР РАЗВИТИЯ РЕБЕНКА – ДЕТСКИЙ САД № 37 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ОБРАЗОВАНИЯ АБИНСКИЙ РАЙОН</a:t>
            </a:r>
            <a:br>
              <a:rPr lang="ru-RU" sz="1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9766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Применение  криотерапии в логопедической </a:t>
            </a:r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практике ДОО</a:t>
            </a:r>
            <a:endParaRPr lang="ru-RU" sz="40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400" b="1" i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4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marL="0" indent="0" algn="r"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читель-логопед Макаренко 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С.Б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ЦРР - детский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 37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ПК\Downloads\6.-Ice-Cube-Painting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57043" y="3212976"/>
            <a:ext cx="3383868" cy="2255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643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 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проведении артикуляционной гимнастики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«Часики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языком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ритмично двигать вправо-влево, ладошками по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льдинке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такт движениям языка в том же направлении.</a:t>
            </a:r>
            <a:b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3216" y="3212976"/>
            <a:ext cx="2368358" cy="3157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1221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 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проведении артикуляционной гимнастики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Накажи непослушный язычок» - губами ритмично шлепать по высунутому языку со звуком «п-п-п», ладонью ведущей руки легко похлопывать.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040"/>
          <a:stretch/>
        </p:blipFill>
        <p:spPr bwMode="auto">
          <a:xfrm>
            <a:off x="3481529" y="3140968"/>
            <a:ext cx="2151731" cy="3403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6272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Г</a:t>
            </a:r>
            <a:r>
              <a:rPr lang="ru-RU" sz="3600" b="1" i="1" dirty="0" smtClean="0">
                <a:solidFill>
                  <a:srgbClr val="FF0000"/>
                </a:solidFill>
              </a:rPr>
              <a:t>рафические </a:t>
            </a:r>
            <a:r>
              <a:rPr lang="ru-RU" sz="3600" b="1" i="1" dirty="0">
                <a:solidFill>
                  <a:srgbClr val="FF0000"/>
                </a:solidFill>
              </a:rPr>
              <a:t>диктанты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244861" cy="3933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3822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Делим </a:t>
            </a:r>
            <a:r>
              <a:rPr lang="ru-RU" sz="3600" b="1" i="1" dirty="0">
                <a:solidFill>
                  <a:srgbClr val="FF0000"/>
                </a:solidFill>
              </a:rPr>
              <a:t>слова на слоги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80928"/>
            <a:ext cx="3786560" cy="2839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72995"/>
            <a:ext cx="3637190" cy="27278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626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Для формирования фонематического анализа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9647" y="2599440"/>
            <a:ext cx="4366529" cy="3274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884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Для закрепления зрительного образа буквы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41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Для формирования умения находить место заданного звука в слове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444"/>
          <a:stretch/>
        </p:blipFill>
        <p:spPr bwMode="auto">
          <a:xfrm>
            <a:off x="1043608" y="3284984"/>
            <a:ext cx="3309983" cy="2913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491"/>
          <a:stretch/>
        </p:blipFill>
        <p:spPr bwMode="auto">
          <a:xfrm>
            <a:off x="4557395" y="1880828"/>
            <a:ext cx="3241226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2090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Для </a:t>
            </a:r>
            <a:r>
              <a:rPr lang="ru-RU" sz="3600" b="1" i="1" dirty="0" smtClean="0">
                <a:solidFill>
                  <a:srgbClr val="FF0000"/>
                </a:solidFill>
              </a:rPr>
              <a:t>развития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r>
              <a:rPr lang="ru-RU" sz="3600" b="1" i="1" dirty="0">
                <a:solidFill>
                  <a:srgbClr val="FF0000"/>
                </a:solidFill>
              </a:rPr>
              <a:t>лексико-грамматических категорий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36912"/>
            <a:ext cx="2616938" cy="34892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06368"/>
            <a:ext cx="2388935" cy="31852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04425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Для коррекции </a:t>
            </a:r>
            <a:r>
              <a:rPr lang="ru-RU" sz="3600" b="1" i="1" dirty="0" err="1">
                <a:solidFill>
                  <a:srgbClr val="FF0000"/>
                </a:solidFill>
              </a:rPr>
              <a:t>дисграфии</a:t>
            </a:r>
            <a:r>
              <a:rPr lang="ru-RU" sz="3600" b="1" i="1" dirty="0">
                <a:solidFill>
                  <a:srgbClr val="FF0000"/>
                </a:solidFill>
              </a:rPr>
              <a:t>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8636" t="-1" r="-1554" b="29463"/>
          <a:stretch/>
        </p:blipFill>
        <p:spPr bwMode="auto">
          <a:xfrm>
            <a:off x="3319802" y="2348880"/>
            <a:ext cx="2475186" cy="3192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6539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закрепления понятий: гласный, согласный (твердый, мягкий), их цветовые обозначения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204864"/>
            <a:ext cx="2508926" cy="3345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2477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Криотерапия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латинского "крио"-холод и "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терапия"  - лечение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воздействие.</a:t>
            </a:r>
          </a:p>
          <a:p>
            <a:pPr marL="0" indent="0" algn="just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 пришел в коррекционную педагогику из медицины, которая успешно использует его в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лечении и оздоровлении.</a:t>
            </a:r>
          </a:p>
          <a:p>
            <a:pPr algn="just"/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622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Автоматизация звуков в </a:t>
            </a:r>
            <a:r>
              <a:rPr lang="ru-RU" sz="36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чистоговорках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32902" y="2132856"/>
            <a:ext cx="3048986" cy="40653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7438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Дифференциация звуков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641"/>
          <a:stretch/>
        </p:blipFill>
        <p:spPr bwMode="auto">
          <a:xfrm>
            <a:off x="2123728" y="1628800"/>
            <a:ext cx="52717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714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</a:rPr>
              <a:t>Для  развития связной речи 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837797"/>
            <a:ext cx="2520280" cy="33603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3858" y="1628800"/>
            <a:ext cx="2484276" cy="33123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77803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Благодарю за внимание!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7803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 развития мелкой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моторики - криотерапия 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позволяет достичь следующих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задач:</a:t>
            </a:r>
            <a: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-стимуляция моторики рук;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-улучшение речевой функции;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-социальная адаптация;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-дети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лучше усваивают и самостоятельно выполняют сложные пальчиковые упражнения и их комбинации;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-у детей легче происходит развитие графических умений;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-развивается внимание и память, которые тесно  связаны с речевым развитием;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-общее оздоровление организма;</a:t>
            </a:r>
          </a:p>
          <a:p>
            <a:pPr marL="0" indent="0" algn="just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-появляется положительный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змоциональный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настрой на занятие.</a:t>
            </a:r>
          </a:p>
          <a:p>
            <a:pPr marL="0" indent="0" algn="just"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994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проведения криотерапии:</a:t>
            </a:r>
            <a:b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этап: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чередование теплых и холодных процедур. Данный этап включает в себя игры со льдом.</a:t>
            </a:r>
          </a:p>
          <a:p>
            <a:pPr marL="0" indent="0" algn="just">
              <a:buNone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этап: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растяжка пальцев с последующей пальчиковой гимнастикой.</a:t>
            </a:r>
          </a:p>
          <a:p>
            <a:pPr marL="0" indent="0" algn="just">
              <a:buNone/>
            </a:pPr>
            <a:r>
              <a:rPr lang="ru-RU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этап: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массаж рук с помощью предметов разных фактур (шишка, мячик, щетка).</a:t>
            </a:r>
          </a:p>
          <a:p>
            <a:pPr marL="0" indent="0" algn="just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789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работе используются игровые приемы: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со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льдом;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массаж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 кубиками льда;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-наложение на руки холодных повязок;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-рисование цветными льдинками.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815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Длительность сеанса: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-Продолжительность терапии: 7-20 секунд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-Подходов: 3-5 за сеанс.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-После холода руки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греют в теплой воде или грелкой.</a:t>
            </a:r>
          </a:p>
        </p:txBody>
      </p:sp>
    </p:spTree>
    <p:extLst>
      <p:ext uri="{BB962C8B-B14F-4D97-AF65-F5344CB8AC3E}">
        <p14:creationId xmlns:p14="http://schemas.microsoft.com/office/powerpoint/2010/main" xmlns="" val="15413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Методика показана при: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-задержке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речевого развития на фоне стрессовых ситуаций;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сильной раздражительности;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дефиците внимания;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неврозоподобных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состояниях;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-синдроме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-аутизме;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-синдроме Дауна;</a:t>
            </a:r>
          </a:p>
          <a:p>
            <a:pPr marL="0" indent="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ДЦП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8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Ограничения к назначению: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-наличие  </a:t>
            </a:r>
            <a:r>
              <a:rPr lang="ru-RU" sz="3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эпилиптического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синдрома;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непереносимость холода;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-обострение хронических патологий;</a:t>
            </a:r>
          </a:p>
          <a:p>
            <a:pPr marL="0" indent="0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-инфекционные болезни.</a:t>
            </a:r>
          </a:p>
          <a:p>
            <a:pPr marL="0" indent="0">
              <a:buNone/>
            </a:pP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117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1614388109_8-p-foni-dlya-prezentatsii-abstraktnie-svetli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21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нам понадобится?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кусочки льда;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формочки для замораживания льда;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-контейнеры, в которые мы помещаем лед;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-фартук;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-полотенце;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-тазик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воды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тарелочки;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клеенка;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3 этапа мячи, шишки, т.е. все что мы используем в жизни и в быту.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1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478</Words>
  <Application>Microsoft Office PowerPoint</Application>
  <PresentationFormat>Экран (4:3)</PresentationFormat>
  <Paragraphs>76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МУНИЦИПАЛЬНОЕ БЮДЖЕТНОЕ ДОШКОЛЬНОЕ ОБРАЗОВАТЕЛЬНОЕ УЧРЕЖДЕНИЕ ЦЕНТР РАЗВИТИЯ РЕБЕНКА – ДЕТСКИЙ САД № 37  МУНИЦИПАЛЬНОГО ОБРАЗОВАНИЯ АБИНСКИЙ РАЙОН </vt:lpstr>
      <vt:lpstr>Слайд 2</vt:lpstr>
      <vt:lpstr>Метод развития мелкой моторики - криотерапия позволяет достичь следующих задач: </vt:lpstr>
      <vt:lpstr>Методика проведения криотерапии: </vt:lpstr>
      <vt:lpstr>В работе используются игровые приемы: </vt:lpstr>
      <vt:lpstr>Длительность сеанса: </vt:lpstr>
      <vt:lpstr>Методика показана при: </vt:lpstr>
      <vt:lpstr>Ограничения к назначению: </vt:lpstr>
      <vt:lpstr>Что нам понадобится?</vt:lpstr>
      <vt:lpstr>При проведении артикуляционной гимнастики</vt:lpstr>
      <vt:lpstr>При проведении артикуляционной гимнастики</vt:lpstr>
      <vt:lpstr>Графические диктанты</vt:lpstr>
      <vt:lpstr>Делим слова на слоги</vt:lpstr>
      <vt:lpstr>Для формирования фонематического анализа </vt:lpstr>
      <vt:lpstr>Для закрепления зрительного образа буквы </vt:lpstr>
      <vt:lpstr>Для формирования умения находить место заданного звука в слове</vt:lpstr>
      <vt:lpstr>Для развития  лексико-грамматических категорий</vt:lpstr>
      <vt:lpstr>Для коррекции дисграфии </vt:lpstr>
      <vt:lpstr>Для закрепления понятий: гласный, согласный (твердый, мягкий), их цветовые обозначения</vt:lpstr>
      <vt:lpstr>Автоматизация звуков в чистоговорках</vt:lpstr>
      <vt:lpstr>Дифференциация звуков</vt:lpstr>
      <vt:lpstr>Для  развития связной речи 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DS37</cp:lastModifiedBy>
  <cp:revision>24</cp:revision>
  <dcterms:created xsi:type="dcterms:W3CDTF">2022-01-25T13:41:54Z</dcterms:created>
  <dcterms:modified xsi:type="dcterms:W3CDTF">2022-10-24T05:50:02Z</dcterms:modified>
</cp:coreProperties>
</file>